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49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2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20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137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585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92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92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073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003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09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50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C8789-AD38-4829-9307-AFEFAB78D812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086E7-D14E-4913-AD51-2D52E6C46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08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74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0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7"/>
            <a:ext cx="12049432" cy="67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7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8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7932"/>
            <a:ext cx="12064180" cy="67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4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5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74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74"/>
            <a:ext cx="12201832" cy="686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01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74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170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620"/>
            <a:ext cx="12260826" cy="690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6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74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33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497"/>
            <a:ext cx="12231328" cy="688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0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497"/>
            <a:ext cx="12231328" cy="688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76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24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95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101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555</dc:creator>
  <cp:lastModifiedBy>555</cp:lastModifiedBy>
  <cp:revision>2</cp:revision>
  <dcterms:created xsi:type="dcterms:W3CDTF">2020-04-13T06:33:21Z</dcterms:created>
  <dcterms:modified xsi:type="dcterms:W3CDTF">2020-04-13T06:44:05Z</dcterms:modified>
</cp:coreProperties>
</file>